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0" r:id="rId4"/>
    <p:sldId id="266" r:id="rId5"/>
    <p:sldId id="281" r:id="rId6"/>
    <p:sldId id="267" r:id="rId7"/>
    <p:sldId id="257" r:id="rId8"/>
    <p:sldId id="269" r:id="rId9"/>
    <p:sldId id="284" r:id="rId10"/>
    <p:sldId id="258" r:id="rId11"/>
    <p:sldId id="271" r:id="rId12"/>
    <p:sldId id="259" r:id="rId13"/>
    <p:sldId id="264" r:id="rId14"/>
    <p:sldId id="260" r:id="rId15"/>
    <p:sldId id="263" r:id="rId16"/>
    <p:sldId id="265" r:id="rId17"/>
    <p:sldId id="279" r:id="rId18"/>
    <p:sldId id="270" r:id="rId19"/>
    <p:sldId id="262" r:id="rId20"/>
    <p:sldId id="272" r:id="rId21"/>
    <p:sldId id="273" r:id="rId22"/>
    <p:sldId id="274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11566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ОФОРМЛЕНИЕ </a:t>
            </a:r>
            <a:br>
              <a:rPr lang="ru-RU" sz="4000" dirty="0" smtClean="0"/>
            </a:br>
            <a:r>
              <a:rPr lang="ru-RU" sz="4000" dirty="0" smtClean="0"/>
              <a:t>реферата, курсовой работы, </a:t>
            </a:r>
            <a:br>
              <a:rPr lang="ru-RU" sz="4000" dirty="0" smtClean="0"/>
            </a:br>
            <a:r>
              <a:rPr lang="ru-RU" sz="4000" dirty="0" smtClean="0"/>
              <a:t>выпускной квалификационной работы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xfrm>
            <a:off x="5745088" y="3356992"/>
            <a:ext cx="3219400" cy="28083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Образец содержания</a:t>
            </a:r>
            <a:br>
              <a:rPr lang="ru-RU" sz="4400" dirty="0" smtClean="0"/>
            </a:br>
            <a:r>
              <a:rPr lang="ru-RU" sz="4400" dirty="0" smtClean="0"/>
              <a:t>ВКР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/>
              <a:t>(шрифт - 14, межстрочный интервал - 1,5)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544616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5220072" y="560072"/>
            <a:ext cx="3219400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5208"/>
            <a:ext cx="4464497" cy="6718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5004048" y="2060848"/>
            <a:ext cx="3960440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dirty="0" smtClean="0">
                <a:latin typeface="+mj-lt"/>
              </a:rPr>
              <a:t>Заголовки разделов (глав) </a:t>
            </a:r>
            <a:r>
              <a:rPr lang="ru-RU" sz="2000" dirty="0" smtClean="0">
                <a:latin typeface="+mj-lt"/>
              </a:rPr>
              <a:t>печатаются жирным шрифтом (размер шрифта 18); выравниваются по центру текста без абзацного отступа, без подчеркивания, без точки в конце, межстрочный интервал двойной.</a:t>
            </a:r>
          </a:p>
          <a:p>
            <a:r>
              <a:rPr lang="ru-RU" sz="2000" b="1" dirty="0" smtClean="0">
                <a:latin typeface="+mj-lt"/>
              </a:rPr>
              <a:t>Заголовки подразделов и пунктов </a:t>
            </a:r>
            <a:r>
              <a:rPr lang="ru-RU" sz="2000" dirty="0" smtClean="0">
                <a:latin typeface="+mj-lt"/>
              </a:rPr>
              <a:t>печатаются жирным шрифтом курсивом (размер шрифта 16) , выравниваются по центру текста без абзацного отступа, без подчеркивания, без точки в конце, межстрочный интервал двойной.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>
          <a:xfrm>
            <a:off x="5940152" y="1268760"/>
            <a:ext cx="3219400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рисунков</a:t>
            </a:r>
          </a:p>
          <a:p>
            <a:pPr lvl="0" algn="ctr">
              <a:spcBef>
                <a:spcPct val="0"/>
              </a:spcBef>
              <a:defRPr/>
            </a:pPr>
            <a:endParaRPr lang="ru-RU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(шрифт внутри рисунков </a:t>
            </a:r>
            <a:r>
              <a:rPr lang="ru-RU" sz="3600" b="1" dirty="0" smtClean="0">
                <a:solidFill>
                  <a:schemeClr val="accent1"/>
                </a:solidFill>
              </a:rPr>
              <a:t>Т</a:t>
            </a:r>
            <a:r>
              <a:rPr lang="en-US" sz="3600" b="1" dirty="0" err="1" smtClean="0">
                <a:solidFill>
                  <a:schemeClr val="accent1"/>
                </a:solidFill>
              </a:rPr>
              <a:t>imes</a:t>
            </a:r>
            <a:r>
              <a:rPr lang="en-US" sz="3600" b="1" dirty="0" smtClean="0">
                <a:solidFill>
                  <a:schemeClr val="accent1"/>
                </a:solidFill>
              </a:rPr>
              <a:t> New Roman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35" y="134530"/>
            <a:ext cx="5752709" cy="66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1691680" y="1052736"/>
            <a:ext cx="597666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формул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77554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935921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6156176" y="2564904"/>
            <a:ext cx="2736304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таблиц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2492896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6237312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/>
          </p:cNvSpPr>
          <p:nvPr/>
        </p:nvSpPr>
        <p:spPr>
          <a:xfrm>
            <a:off x="5364088" y="2348880"/>
            <a:ext cx="3219400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нумерации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711"/>
          <a:stretch>
            <a:fillRect/>
          </a:stretch>
        </p:blipFill>
        <p:spPr bwMode="auto">
          <a:xfrm>
            <a:off x="107504" y="44624"/>
            <a:ext cx="4798104" cy="6699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706"/>
          <a:stretch>
            <a:fillRect/>
          </a:stretch>
        </p:blipFill>
        <p:spPr bwMode="auto">
          <a:xfrm>
            <a:off x="-1" y="0"/>
            <a:ext cx="63722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6407696" y="2420888"/>
            <a:ext cx="2736304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сносок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285"/>
          <a:stretch>
            <a:fillRect/>
          </a:stretch>
        </p:blipFill>
        <p:spPr bwMode="auto">
          <a:xfrm>
            <a:off x="0" y="44624"/>
            <a:ext cx="4788024" cy="69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5652120" y="2348880"/>
            <a:ext cx="2736304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ссылок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5081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5436096" y="2420888"/>
            <a:ext cx="3707904" cy="1428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библиографическому списку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/>
          </p:cNvSpPr>
          <p:nvPr/>
        </p:nvSpPr>
        <p:spPr>
          <a:xfrm>
            <a:off x="0" y="332656"/>
            <a:ext cx="9036496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библиографического списка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08485"/>
            <a:ext cx="6120680" cy="5632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755576" y="0"/>
            <a:ext cx="7611888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 оформлению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866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4500000" cy="6336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624"/>
            <a:ext cx="4500000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688" y="574238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Образец оформления реферата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6" y="179043"/>
            <a:ext cx="4592502" cy="65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395"/>
          <a:stretch>
            <a:fillRect/>
          </a:stretch>
        </p:blipFill>
        <p:spPr bwMode="auto">
          <a:xfrm>
            <a:off x="4716016" y="188640"/>
            <a:ext cx="4350878" cy="655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4416162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88640"/>
            <a:ext cx="4464995" cy="6408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392488" cy="6432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452021" cy="6408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0278"/>
            <a:ext cx="4680520" cy="6589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Содержание работы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Титульный  лист</a:t>
            </a:r>
          </a:p>
          <a:p>
            <a:r>
              <a:rPr lang="ru-RU" dirty="0" smtClean="0"/>
              <a:t>Содержание</a:t>
            </a:r>
          </a:p>
          <a:p>
            <a:r>
              <a:rPr lang="ru-RU" b="1" dirty="0" smtClean="0"/>
              <a:t>Введение</a:t>
            </a:r>
            <a:r>
              <a:rPr lang="ru-RU" dirty="0" smtClean="0"/>
              <a:t>  </a:t>
            </a:r>
          </a:p>
          <a:p>
            <a:r>
              <a:rPr lang="ru-RU" b="1" dirty="0" smtClean="0"/>
              <a:t>Глава 1</a:t>
            </a:r>
          </a:p>
          <a:p>
            <a:r>
              <a:rPr lang="ru-RU" dirty="0" smtClean="0"/>
              <a:t>1.1.</a:t>
            </a:r>
          </a:p>
          <a:p>
            <a:r>
              <a:rPr lang="ru-RU" dirty="0" smtClean="0"/>
              <a:t>1.2.</a:t>
            </a:r>
          </a:p>
          <a:p>
            <a:r>
              <a:rPr lang="ru-RU" dirty="0" smtClean="0"/>
              <a:t>Выводы по первой главе</a:t>
            </a:r>
          </a:p>
          <a:p>
            <a:r>
              <a:rPr lang="ru-RU" b="1" dirty="0" smtClean="0"/>
              <a:t>Глава 2</a:t>
            </a:r>
          </a:p>
          <a:p>
            <a:r>
              <a:rPr lang="ru-RU" dirty="0" smtClean="0"/>
              <a:t>2.1.</a:t>
            </a:r>
          </a:p>
          <a:p>
            <a:r>
              <a:rPr lang="ru-RU" dirty="0" smtClean="0"/>
              <a:t>2.2.</a:t>
            </a:r>
          </a:p>
          <a:p>
            <a:r>
              <a:rPr lang="ru-RU" dirty="0" smtClean="0"/>
              <a:t>Выводы по второй главе</a:t>
            </a:r>
          </a:p>
          <a:p>
            <a:r>
              <a:rPr lang="ru-RU" b="1" dirty="0" smtClean="0"/>
              <a:t>Заключение</a:t>
            </a:r>
            <a:endParaRPr lang="ru-RU" dirty="0" smtClean="0"/>
          </a:p>
          <a:p>
            <a:r>
              <a:rPr lang="ru-RU" b="1" dirty="0" smtClean="0"/>
              <a:t>Библиографический список</a:t>
            </a:r>
            <a:endParaRPr lang="ru-RU" dirty="0" smtClean="0"/>
          </a:p>
          <a:p>
            <a:r>
              <a:rPr lang="ru-RU" b="1" smtClean="0"/>
              <a:t>Приложения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5220072" y="1916832"/>
            <a:ext cx="3600400" cy="2076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титульного листа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реферата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435"/>
            <a:ext cx="4608512" cy="6743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0689"/>
            <a:ext cx="4608512" cy="6640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5724128" y="2276872"/>
            <a:ext cx="2787352" cy="2076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титульного листа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реферата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5436096" y="1844824"/>
            <a:ext cx="2787352" cy="2076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титульного листа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курсовой работы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4772025" cy="673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20072" y="1844824"/>
            <a:ext cx="3291408" cy="27363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Образец титульного листа ВКР</a:t>
            </a:r>
            <a:br>
              <a:rPr lang="ru-RU" sz="4400" dirty="0" smtClean="0"/>
            </a:br>
            <a:r>
              <a:rPr lang="ru-RU" sz="4400" dirty="0" smtClean="0"/>
              <a:t>специалиста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67521"/>
            <a:ext cx="4644007" cy="6745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5436096" y="1844824"/>
            <a:ext cx="3291408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титульного листа ВКР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бакалавра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4" y="44624"/>
            <a:ext cx="4530824" cy="670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11407"/>
          <a:stretch>
            <a:fillRect/>
          </a:stretch>
        </p:blipFill>
        <p:spPr bwMode="auto">
          <a:xfrm>
            <a:off x="198487" y="188640"/>
            <a:ext cx="5381625" cy="648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5724128" y="1340768"/>
            <a:ext cx="321940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содержания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реферата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(шрифт - 14, межстрочный интервал - 1,5)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152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ОФОРМЛЕНИЕ  реферата, курсовой работы,  выпускной квалификационной работы</vt:lpstr>
      <vt:lpstr>Слайд 2</vt:lpstr>
      <vt:lpstr>Содержание работы</vt:lpstr>
      <vt:lpstr>Слайд 4</vt:lpstr>
      <vt:lpstr>Слайд 5</vt:lpstr>
      <vt:lpstr>Слайд 6</vt:lpstr>
      <vt:lpstr>Образец титульного листа ВКР специалиста</vt:lpstr>
      <vt:lpstr>Слайд 8</vt:lpstr>
      <vt:lpstr>Слайд 9</vt:lpstr>
      <vt:lpstr>Образец содержания ВКР  (шрифт - 14, межстрочный интервал - 1,5)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Образец оформления реферата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реферата,  курсовой работы,  выпускной квалификационной работы</dc:title>
  <dc:creator>Добровольный помощник научно-методического отдела</dc:creator>
  <cp:lastModifiedBy>Belousova.S.A</cp:lastModifiedBy>
  <cp:revision>81</cp:revision>
  <dcterms:created xsi:type="dcterms:W3CDTF">2014-01-15T04:45:56Z</dcterms:created>
  <dcterms:modified xsi:type="dcterms:W3CDTF">2014-04-01T09:46:51Z</dcterms:modified>
</cp:coreProperties>
</file>